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CA795-5D6E-4BC6-A7F5-F72295292194}" type="datetimeFigureOut">
              <a:rPr lang="en-US" smtClean="0"/>
              <a:pPr/>
              <a:t>11/14/2007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CE9C8-9BE4-46CC-B763-740777C80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CE9C8-9BE4-46CC-B763-740777C8072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62D1-004A-4AFF-BD61-27F9170EA91C}" type="datetime1">
              <a:rPr lang="en-US" smtClean="0"/>
              <a:pPr/>
              <a:t>11/14/2007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787E-C10E-4AB8-B729-2C958D91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85B6-7C9D-4DFF-9BDD-2EDD05414586}" type="datetime1">
              <a:rPr lang="en-US" smtClean="0"/>
              <a:pPr/>
              <a:t>11/14/2007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787E-C10E-4AB8-B729-2C958D91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D583-5F37-4520-BB92-C6A5331B8937}" type="datetime1">
              <a:rPr lang="en-US" smtClean="0"/>
              <a:pPr/>
              <a:t>11/14/2007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787E-C10E-4AB8-B729-2C958D91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E488-CB08-4E32-AD94-4B7C27B5A0C5}" type="datetime1">
              <a:rPr lang="en-US" smtClean="0"/>
              <a:pPr/>
              <a:t>11/14/2007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787E-C10E-4AB8-B729-2C958D91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D65E-9F5C-4842-937B-960CEF847CEE}" type="datetime1">
              <a:rPr lang="en-US" smtClean="0"/>
              <a:pPr/>
              <a:t>11/14/2007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787E-C10E-4AB8-B729-2C958D91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A3D2A-FC79-4A5C-B393-C26517D51F43}" type="datetime1">
              <a:rPr lang="en-US" smtClean="0"/>
              <a:pPr/>
              <a:t>11/14/2007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787E-C10E-4AB8-B729-2C958D91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54186-46D2-4F87-9CA8-5F312BD02555}" type="datetime1">
              <a:rPr lang="en-US" smtClean="0"/>
              <a:pPr/>
              <a:t>11/14/2007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787E-C10E-4AB8-B729-2C958D91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4446B-D6FD-4DDE-A91A-2539BA48A9BD}" type="datetime1">
              <a:rPr lang="en-US" smtClean="0"/>
              <a:pPr/>
              <a:t>11/14/2007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787E-C10E-4AB8-B729-2C958D91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D22F-721B-492F-9A42-1192A7880B68}" type="datetime1">
              <a:rPr lang="en-US" smtClean="0"/>
              <a:pPr/>
              <a:t>11/14/2007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787E-C10E-4AB8-B729-2C958D91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8376-AAC2-48A4-BF91-B9BD99DF007D}" type="datetime1">
              <a:rPr lang="en-US" smtClean="0"/>
              <a:pPr/>
              <a:t>11/14/2007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787E-C10E-4AB8-B729-2C958D91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9259-1271-4B29-909C-FB3BA00001C5}" type="datetime1">
              <a:rPr lang="en-US" smtClean="0"/>
              <a:pPr/>
              <a:t>11/14/2007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A787E-C10E-4AB8-B729-2C958D91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D7F7A-B552-48CB-A8F6-39BD4902036C}" type="datetime1">
              <a:rPr lang="en-US" smtClean="0"/>
              <a:pPr/>
              <a:t>11/14/2007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A787E-C10E-4AB8-B729-2C958D91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8728" y="928670"/>
            <a:ext cx="6000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4400" dirty="0" smtClean="0"/>
              <a:t>Enginn Getur flúið kölska</a:t>
            </a:r>
            <a:endParaRPr lang="en-US" sz="4400" dirty="0"/>
          </a:p>
        </p:txBody>
      </p:sp>
      <p:pic>
        <p:nvPicPr>
          <p:cNvPr id="7" name="Picture 4" descr="http://bestanimations.com/Humans/Man-04-june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571744"/>
            <a:ext cx="1000132" cy="1785950"/>
          </a:xfrm>
          <a:prstGeom prst="rect">
            <a:avLst/>
          </a:prstGeom>
          <a:noFill/>
        </p:spPr>
      </p:pic>
      <p:pic>
        <p:nvPicPr>
          <p:cNvPr id="8" name="Picture 2" descr="http://bestanimations.com/Humans/Ganster-01-june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5143512"/>
            <a:ext cx="1485900" cy="1381126"/>
          </a:xfrm>
          <a:prstGeom prst="rect">
            <a:avLst/>
          </a:prstGeom>
          <a:noFill/>
        </p:spPr>
      </p:pic>
      <p:pic>
        <p:nvPicPr>
          <p:cNvPr id="9" name="Picture 2" descr="http://bestanimations.com/Humans/Clinton-02-june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2786058"/>
            <a:ext cx="1228725" cy="1666875"/>
          </a:xfrm>
          <a:prstGeom prst="rect">
            <a:avLst/>
          </a:prstGeom>
          <a:noFill/>
        </p:spPr>
      </p:pic>
      <p:pic>
        <p:nvPicPr>
          <p:cNvPr id="10" name="Picture 4" descr="http://bestanimations.com/Fantasy/Monsters/Demon-01-june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72132" y="1857364"/>
            <a:ext cx="2857520" cy="308612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571612"/>
            <a:ext cx="7358114" cy="1328733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pPr>
              <a:buNone/>
            </a:pPr>
            <a:r>
              <a:rPr lang="is-IS" dirty="0" smtClean="0">
                <a:solidFill>
                  <a:schemeClr val="bg1"/>
                </a:solidFill>
              </a:rPr>
              <a:t>                       Þetta er Jón þegar hann var lítill.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://bestanimations.com/Humans/Man-04-jun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71744"/>
            <a:ext cx="1000132" cy="17859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7.03704E-6 C 0.00157 0.01436 0.00122 0.01899 0.01129 0.02385 C 0.02292 0.03866 0.03994 0.04283 0.05487 0.04954 C 0.06233 0.05278 0.06233 0.05255 0.07258 0.05602 C 0.07466 0.05672 0.079 0.05811 0.079 0.05811 C 0.09289 0.072 0.07744 0.05857 0.09358 0.06667 C 0.09897 0.06945 0.10417 0.07477 0.10973 0.07755 C 0.11858 0.08195 0.12796 0.08357 0.13699 0.0882 C 0.14063 0.09005 0.14445 0.09144 0.14827 0.0926 C 0.15365 0.09422 0.16442 0.09676 0.16442 0.09676 C 0.20035 0.11621 0.24515 0.11274 0.2823 0.11413 C 0.29549 0.11991 0.30921 0.12223 0.32258 0.12709 C 0.44428 0.12547 0.54758 0.12269 0.66928 0.12269 " pathEditMode="relative" ptsTypes="ffffffffffffA">
                                      <p:cBhvr>
                                        <p:cTn id="1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bestanimations.com/Humans/Ganster-01-jun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5143512"/>
            <a:ext cx="1485900" cy="138112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00100" y="2857496"/>
            <a:ext cx="70723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3000" b="1" dirty="0" smtClean="0"/>
              <a:t>Þetta er Jón í dag. Eftirsóttasti morðingi í heimi.</a:t>
            </a:r>
          </a:p>
          <a:p>
            <a:endParaRPr lang="en-US" sz="2400" dirty="0"/>
          </a:p>
        </p:txBody>
      </p:sp>
      <p:pic>
        <p:nvPicPr>
          <p:cNvPr id="5122" name="Picture 2" descr="skeleto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5214950"/>
            <a:ext cx="857250" cy="114300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C 0.00834 -0.01111 0.01233 -0.00926 0.0257 -0.01088 C 0.0427 -0.01296 0.0592 -0.01343 0.07552 -0.01944 C 0.0842 -0.02662 0.09375 -0.03009 0.10313 -0.03449 C 0.10955 -0.04722 0.11858 -0.05116 0.129 -0.05602 C 0.14306 -0.06968 0.15782 -0.0706 0.17413 -0.07755 C 0.19306 -0.08565 0.21268 -0.09167 0.23212 -0.09676 C 0.24479 -0.10903 0.23229 -0.09884 0.2467 -0.10532 C 0.26806 -0.11481 0.23924 -0.10393 0.25799 -0.1162 C 0.26042 -0.11782 0.26337 -0.11759 0.26615 -0.11829 C 0.27257 -0.12708 0.28091 -0.13079 0.28872 -0.13773 C 0.29115 -0.14005 0.29288 -0.14375 0.29514 -0.1463 C 0.30643 -0.15903 0.30469 -0.15718 0.31441 -0.16343 C 0.31962 -0.17037 0.32535 -0.17593 0.33056 -0.18287 C 0.33785 -0.19259 0.34288 -0.20509 0.35157 -0.21296 C 0.35556 -0.22338 0.36111 -0.23125 0.36615 -0.24097 C 0.37292 -0.25417 0.3691 -0.24028 0.37413 -0.2537 C 0.38073 -0.2713 0.38386 -0.29097 0.39184 -0.30764 C 0.39532 -0.32384 0.40191 -0.33819 0.40486 -0.35486 C 0.40695 -0.36643 0.40608 -0.36273 0.40955 -0.37639 C 0.41007 -0.37847 0.41129 -0.38287 0.41129 -0.38287 C 0.41268 -0.39653 0.41528 -0.40833 0.41771 -0.42153 C 0.41927 -0.4419 0.42205 -0.46435 0.42743 -0.4838 C 0.42657 -0.52593 0.43282 -0.57986 0.40799 -0.61296 C 0.40573 -0.62824 0.39948 -0.64444 0.39358 -0.6581 C 0.3915 -0.67083 0.38698 -0.68333 0.38212 -0.69468 C 0.38004 -0.6993 0.38038 -0.70579 0.37743 -0.70972 C 0.36806 -0.72222 0.35278 -0.72824 0.34028 -0.73125 C 0.32917 -0.73704 0.31979 -0.74329 0.30799 -0.7463 C 0.29323 -0.75393 0.27848 -0.76018 0.26285 -0.76343 C 0.25139 -0.7713 0.25955 -0.76713 0.24028 -0.76991 C 0.19566 -0.77662 0.16667 -0.77731 0.11771 -0.77847 C 0.06285 -0.78403 0.07742 -0.78333 -0.01945 -0.77847 C -0.03056 -0.77801 -0.02674 -0.77315 -0.0356 -0.76991 C -0.05244 -0.76366 -0.0698 -0.76088 -0.08716 -0.75926 C -0.10348 -0.75162 -0.13872 -0.75278 -0.13872 -0.75278 C -0.14775 -0.74954 -0.1573 -0.74815 -0.16615 -0.74421 C -0.17449 -0.7368 -0.18699 -0.7338 -0.19688 -0.73125 C -0.20626 -0.72616 -0.21511 -0.72685 -0.22431 -0.72268 C -0.23022 -0.71991 -0.23456 -0.71481 -0.24046 -0.7118 C -0.25956 -0.70162 -0.27952 -0.69444 -0.29844 -0.6838 C -0.30713 -0.67893 -0.31563 -0.67361 -0.32431 -0.66875 C -0.32865 -0.6662 -0.33247 -0.66134 -0.33716 -0.66018 C -0.34133 -0.65903 -0.34619 -0.65833 -0.35001 -0.65602 C -0.3599 -0.65023 -0.36702 -0.64097 -0.37744 -0.63657 C -0.38768 -0.62639 -0.39844 -0.61736 -0.40817 -0.60648 C -0.4099 -0.60463 -0.41164 -0.60231 -0.41303 -0.6 C -0.41546 -0.59583 -0.41945 -0.58704 -0.41945 -0.58704 C -0.42188 -0.57731 -0.42657 -0.56991 -0.43074 -0.56134 C -0.43421 -0.5544 -0.43594 -0.54722 -0.43872 -0.53981 C -0.4441 -0.52523 -0.44011 -0.54213 -0.44515 -0.52477 C -0.45105 -0.50417 -0.45435 -0.48194 -0.46129 -0.46227 C -0.46268 -0.45347 -0.46459 -0.44514 -0.46615 -0.43657 C -0.46563 -0.38356 -0.46563 -0.33055 -0.46459 -0.27755 C -0.46442 -0.26782 -0.45001 -0.25602 -0.45001 -0.25602 C -0.43872 -0.23542 -0.42171 -0.22338 -0.4066 -0.20856 C -0.39463 -0.19699 -0.38317 -0.18495 -0.37101 -0.1743 C -0.36476 -0.16875 -0.36077 -0.1625 -0.35331 -0.15926 C -0.34237 -0.14954 -0.33056 -0.13542 -0.31789 -0.13125 C -0.30209 -0.11713 -0.32744 -0.13912 -0.30487 -0.12268 C -0.29601 -0.1162 -0.3007 -0.11505 -0.29046 -0.10972 C -0.28265 -0.10555 -0.27275 -0.10324 -0.26459 -0.10116 C -0.25105 -0.09398 -0.23872 -0.08634 -0.22431 -0.08171 C -0.21824 -0.07639 -0.21199 -0.07338 -0.20487 -0.07106 C -0.19758 -0.06435 -0.19324 -0.06412 -0.18386 -0.06227 C -0.1823 -0.06157 -0.18091 -0.06111 -0.17917 -0.06018 C -0.17744 -0.05903 -0.17605 -0.05694 -0.17449 -0.05602 C -0.1698 -0.0537 -0.1566 -0.05208 -0.15331 -0.05162 C -0.14376 -0.04653 -0.13438 -0.04213 -0.12431 -0.03866 C -0.10383 -0.03935 -0.08334 -0.03819 -0.06303 -0.04097 C -0.06112 -0.0412 -0.06129 -0.04583 -0.05973 -0.04722 C -0.05677 -0.04954 -0.05001 -0.05162 -0.05001 -0.05162 C -0.04688 -0.0544 -0.04046 -0.06018 -0.04046 -0.06018 " pathEditMode="relative" ptsTypes="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-0.00972 -0.0301 " pathEditMode="relative" ptsTypes="AA">
                                      <p:cBhvr>
                                        <p:cTn id="1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s-IS" dirty="0" smtClean="0">
                <a:solidFill>
                  <a:schemeClr val="bg1"/>
                </a:solidFill>
              </a:rPr>
              <a:t>Aðeins einn maður getur stoppað hann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bestanimations.com/Humans/Clinton-02-june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643182"/>
            <a:ext cx="1228725" cy="16668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71670" y="5286388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3600" dirty="0" err="1" smtClean="0"/>
              <a:t>D</a:t>
            </a:r>
            <a:r>
              <a:rPr lang="is-IS" sz="3600" dirty="0" err="1" smtClean="0">
                <a:solidFill>
                  <a:schemeClr val="bg1"/>
                </a:solidFill>
              </a:rPr>
              <a:t>Djöfullinn</a:t>
            </a:r>
            <a:r>
              <a:rPr lang="is-IS" sz="3600" dirty="0" smtClean="0">
                <a:solidFill>
                  <a:schemeClr val="bg1"/>
                </a:solidFill>
              </a:rPr>
              <a:t> sjálfur</a:t>
            </a:r>
            <a:endParaRPr lang="en-US" sz="36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9.25926E-6 C 0.00052 0.0051 0.00035 0.01042 0.00174 0.01505 C 0.00313 0.01991 0.00816 0.02801 0.00816 0.02801 C 0.01163 0.04237 0.00677 0.02709 0.01458 0.03889 C 0.01719 0.04283 0.01788 0.04885 0.02101 0.05163 C 0.03004 0.05973 0.04774 0.07987 0.0566 0.08403 C 0.0632 0.09283 0.07326 0.09931 0.08229 0.10325 C 0.10017 0.11945 0.11389 0.12084 0.13559 0.12269 C 0.14306 0.12593 0.14913 0.13102 0.1566 0.13334 C 0.1625 0.13727 0.16806 0.13913 0.17431 0.14213 C 0.18177 0.14931 0.18854 0.15116 0.19688 0.15487 C 0.20955 0.16065 0.22083 0.16852 0.23403 0.17223 C 0.2441 0.18033 0.25469 0.18403 0.26615 0.18727 C 0.30122 0.2095 0.33906 0.20741 0.37743 0.2088 C 0.3875 0.2132 0.39809 0.21505 0.40816 0.21945 C 0.44271 0.21852 0.48368 0.2213 0.51945 0.21297 C 0.53333 0.20973 0.54375 0.19931 0.5566 0.19376 C 0.56892 0.18264 0.55799 0.19098 0.58715 0.18727 C 0.59479 0.18635 0.60226 0.18403 0.60972 0.18288 C 0.61771 0.17593 0.62205 0.17061 0.63073 0.16783 C 0.63229 0.16644 0.63386 0.16459 0.63559 0.16343 C 0.63872 0.16158 0.64531 0.15926 0.64531 0.15926 C 0.65139 0.15093 0.65799 0.14538 0.66302 0.13565 C 0.67066 0.10371 0.67066 0.05255 0.65486 0.02153 C 0.65226 0.01088 0.64861 0.00394 0.64201 -0.00208 C 0.64097 -0.00486 0.63993 -0.00787 0.63872 -0.01064 C 0.63733 -0.01365 0.63542 -0.0162 0.63403 -0.01921 C 0.6283 -0.03263 0.62292 -0.04907 0.61458 -0.06018 C 0.61163 -0.07199 0.60695 -0.07662 0.6 -0.08587 C 0.59722 -0.08958 0.59566 -0.09444 0.59358 -0.09884 C 0.59149 -0.103 0.58715 -0.10462 0.58403 -0.1074 C 0.57413 -0.1162 0.5842 -0.1118 0.57431 -0.11828 C 0.56441 -0.12499 0.57465 -0.11481 0.56458 -0.12453 C 0.5599 -0.12893 0.54809 -0.14189 0.54201 -0.14606 C 0.52361 -0.15879 0.50556 -0.1706 0.48872 -0.18703 C 0.47969 -0.19583 0.45243 -0.19513 0.44688 -0.1956 C 0.40538 -0.20624 0.36285 -0.20833 0.32101 -0.21504 C 0.29931 -0.22199 0.27656 -0.21782 0.25486 -0.21273 C 0.25104 -0.20763 0.23906 -0.19097 0.23715 -0.18703 C 0.23108 -0.17453 0.2257 -0.15856 0.21615 -0.15046 C 0.21441 -0.14351 0.20816 -0.13101 0.20816 -0.13101 C 0.19427 -0.07314 0.20174 -0.01481 0.23229 0.02593 C 0.23403 0.03264 0.23802 0.04075 0.24201 0.04538 C 0.24497 0.04885 0.25174 0.05394 0.25174 0.05394 C 0.27847 0.05325 0.31528 0.07547 0.33403 0.04538 C 0.34115 0.03403 0.33264 0.04306 0.34201 0.0345 C 0.35017 0.01829 0.34722 0.01158 0.34531 -0.01273 C 0.34497 -0.01805 0.34201 -0.02222 0.34201 -0.02777 " pathEditMode="relative" ptsTypes="fffffffffffffffffffffffffffffffffffffffffffffffA">
                                      <p:cBhvr>
                                        <p:cTn id="1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>
                <a:solidFill>
                  <a:schemeClr val="bg1"/>
                </a:solidFill>
              </a:rPr>
              <a:t>Það eina sem hann getur gert er að hlaupa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7410" name="Picture 2" descr="http://bestanimations.com/Humans/Runner-02-jun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143248"/>
            <a:ext cx="1071570" cy="1071570"/>
          </a:xfrm>
          <a:prstGeom prst="rect">
            <a:avLst/>
          </a:prstGeom>
          <a:noFill/>
        </p:spPr>
      </p:pic>
      <p:pic>
        <p:nvPicPr>
          <p:cNvPr id="5" name="Picture 2" descr="http://bestanimations.com/Humans/Clinton-02-june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2714620"/>
            <a:ext cx="1228725" cy="16668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00100" y="5429264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3200" dirty="0" smtClean="0">
                <a:solidFill>
                  <a:schemeClr val="bg1"/>
                </a:solidFill>
              </a:rPr>
              <a:t>En enginn getur hlaupið endalaust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C 0.00538 -0.00069 0.01076 -0.00046 0.01597 -0.00208 C 0.01788 -0.00278 0.01892 -0.00555 0.02083 -0.00648 C 0.02344 -0.00787 0.02621 -0.00787 0.02899 -0.00856 C 0.12083 -0.00787 0.21285 -0.01296 0.30469 -0.00648 C 0.30903 -0.00625 0.30746 0.01065 0.30312 0.01088 C 0.20538 0.01667 0.10746 0.01088 0.00955 0.01088 " pathEditMode="relative" ptsTypes="ffffffA">
                                      <p:cBhvr>
                                        <p:cTn id="11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7 C 0.11354 0.00069 0.22691 -0.00046 0.34045 0.00232 C 0.34948 0.00255 0.34948 0.03657 0.34045 0.03866 C 0.29375 0.04931 0.24584 0.04028 0.19844 0.04097 C 0.18906 0.04491 0.17917 0.04745 0.16945 0.04954 C 0.14045 0.04884 0.11129 0.04884 0.08229 0.04745 C 0.06459 0.04653 0.02917 0.04306 0.02917 0.04306 C 0.0217 0.04144 0.01563 0.03866 0.00816 0.03866 " pathEditMode="relative" ptsTypes="fffffffA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>
                <a:solidFill>
                  <a:schemeClr val="bg1"/>
                </a:solidFill>
              </a:rPr>
              <a:t>Og því miður endar þessi saga með sigri kölska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8436" name="Picture 4" descr="http://bestanimations.com/Fantasy/Monsters/Demon-01-jun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428868"/>
            <a:ext cx="2857520" cy="308612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chemeClr val="bg1"/>
                </a:solidFill>
              </a:rPr>
              <a:t>Endir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2428868"/>
            <a:ext cx="52864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3600" dirty="0" err="1" smtClean="0">
                <a:solidFill>
                  <a:schemeClr val="bg1"/>
                </a:solidFill>
              </a:rPr>
              <a:t>Director</a:t>
            </a:r>
            <a:r>
              <a:rPr lang="is-IS" sz="3600" dirty="0" smtClean="0">
                <a:solidFill>
                  <a:schemeClr val="bg1"/>
                </a:solidFill>
              </a:rPr>
              <a:t>: Bjarki Már</a:t>
            </a:r>
          </a:p>
          <a:p>
            <a:endParaRPr lang="is-IS" sz="3600" dirty="0" smtClean="0">
              <a:solidFill>
                <a:schemeClr val="bg1"/>
              </a:solidFill>
            </a:endParaRPr>
          </a:p>
          <a:p>
            <a:endParaRPr lang="is-IS" sz="3600" dirty="0" smtClean="0">
              <a:solidFill>
                <a:schemeClr val="bg1"/>
              </a:solidFill>
            </a:endParaRPr>
          </a:p>
          <a:p>
            <a:endParaRPr lang="is-IS" sz="3600" dirty="0" smtClean="0">
              <a:solidFill>
                <a:schemeClr val="bg1"/>
              </a:solidFill>
            </a:endParaRPr>
          </a:p>
          <a:p>
            <a:endParaRPr lang="is-IS" sz="3600" dirty="0" smtClean="0">
              <a:solidFill>
                <a:schemeClr val="bg1"/>
              </a:solidFill>
            </a:endParaRPr>
          </a:p>
          <a:p>
            <a:endParaRPr lang="is-IS" sz="3600" dirty="0" smtClean="0">
              <a:solidFill>
                <a:schemeClr val="bg1"/>
              </a:solidFill>
            </a:endParaRPr>
          </a:p>
          <a:p>
            <a:r>
              <a:rPr lang="is-IS" sz="3600" dirty="0" err="1" smtClean="0">
                <a:solidFill>
                  <a:schemeClr val="bg1"/>
                </a:solidFill>
              </a:rPr>
              <a:t>Producer</a:t>
            </a:r>
            <a:r>
              <a:rPr lang="is-IS" sz="3600" dirty="0" smtClean="0">
                <a:solidFill>
                  <a:schemeClr val="bg1"/>
                </a:solidFill>
              </a:rPr>
              <a:t>: Bjarki Már</a:t>
            </a:r>
          </a:p>
        </p:txBody>
      </p:sp>
      <p:pic>
        <p:nvPicPr>
          <p:cNvPr id="19458" name="Picture 2" descr="27029120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039424"/>
            <a:ext cx="3500462" cy="261368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65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Aðeins einn maður getur stoppað hann</vt:lpstr>
      <vt:lpstr>Það eina sem hann getur gert er að hlaupa</vt:lpstr>
      <vt:lpstr>Og því miður endar þessi saga með sigri kölska</vt:lpstr>
      <vt:lpstr>Endir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15</cp:revision>
  <dcterms:created xsi:type="dcterms:W3CDTF">2007-10-31T11:27:43Z</dcterms:created>
  <dcterms:modified xsi:type="dcterms:W3CDTF">2007-11-14T11:21:11Z</dcterms:modified>
</cp:coreProperties>
</file>